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907" y="26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69117-F7CD-427B-AF98-F95D13BBDCD6}" type="datetimeFigureOut">
              <a:rPr lang="en-US" smtClean="0"/>
              <a:pPr/>
              <a:t>3/22/2015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EBF98-E323-49A4-9A5A-A33D93C0E1C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403302" y="2608674"/>
            <a:ext cx="4737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smtClean="0">
                <a:latin typeface="Dotum" pitchFamily="34" charset="-127"/>
                <a:ea typeface="Dotum" pitchFamily="34" charset="-127"/>
              </a:rPr>
              <a:t>im Strandkorb ein </a:t>
            </a:r>
            <a:r>
              <a:rPr lang="de-DE" sz="2000" dirty="0" err="1" smtClean="0">
                <a:latin typeface="Dotum" pitchFamily="34" charset="-127"/>
                <a:ea typeface="Dotum" pitchFamily="34" charset="-127"/>
              </a:rPr>
              <a:t>Nickerchen</a:t>
            </a:r>
            <a:r>
              <a:rPr lang="de-DE" sz="2000" dirty="0" smtClean="0">
                <a:latin typeface="Dotum" pitchFamily="34" charset="-127"/>
                <a:ea typeface="Dotum" pitchFamily="34" charset="-127"/>
              </a:rPr>
              <a:t> machen</a:t>
            </a:r>
            <a:endParaRPr lang="en-US" sz="2000" dirty="0"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5" name="Textfeld 4"/>
          <p:cNvSpPr txBox="1"/>
          <p:nvPr/>
        </p:nvSpPr>
        <p:spPr>
          <a:xfrm rot="5400000">
            <a:off x="3841209" y="5796865"/>
            <a:ext cx="4680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smtClean="0">
                <a:latin typeface="FuturaLight" pitchFamily="2" charset="0"/>
              </a:rPr>
              <a:t>frische Erdbeertorte mit Schlagsahne essen</a:t>
            </a:r>
            <a:endParaRPr lang="en-US" sz="2000" dirty="0">
              <a:latin typeface="FuturaLight" pitchFamily="2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 rot="5400000">
            <a:off x="-1545831" y="6039400"/>
            <a:ext cx="5472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000" dirty="0" smtClean="0">
                <a:latin typeface="Kunstler Script" pitchFamily="66" charset="0"/>
              </a:rPr>
              <a:t>den Geruch von frischer Erde genießen</a:t>
            </a:r>
            <a:endParaRPr lang="en-US" sz="4000" dirty="0">
              <a:latin typeface="Kunstler Script" pitchFamily="66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627517" y="4448944"/>
            <a:ext cx="4177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lgerian" pitchFamily="82" charset="0"/>
              </a:rPr>
              <a:t>den Weihnachtsbaum verbrennen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268760" y="566378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Lucida Handwriting" pitchFamily="66" charset="0"/>
              </a:rPr>
              <a:t>Stockbrot  am  Osterfeuer  backen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 rot="5400000">
            <a:off x="-1332156" y="4797896"/>
            <a:ext cx="3986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>
                <a:latin typeface="Century Gothic" pitchFamily="34" charset="0"/>
              </a:rPr>
              <a:t>das frische Rasengrün bewundern</a:t>
            </a:r>
            <a:endParaRPr lang="en-US" dirty="0">
              <a:latin typeface="Century Gothic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04959" y="256218"/>
            <a:ext cx="6330194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600" b="1" dirty="0" smtClean="0">
                <a:latin typeface="Bauhaus 93" pitchFamily="82" charset="0"/>
              </a:rPr>
              <a:t>TO-DO LISTE</a:t>
            </a:r>
          </a:p>
          <a:p>
            <a:pPr algn="ctr"/>
            <a:r>
              <a:rPr lang="de-DE" sz="3200" b="1" dirty="0" smtClean="0"/>
              <a:t>FÜR EINEN GLÜCKLICHEN FRÜHLING</a:t>
            </a:r>
            <a:endParaRPr lang="en-US" sz="3200" b="1" dirty="0"/>
          </a:p>
        </p:txBody>
      </p:sp>
      <p:sp>
        <p:nvSpPr>
          <p:cNvPr id="11" name="Textfeld 10"/>
          <p:cNvSpPr txBox="1"/>
          <p:nvPr/>
        </p:nvSpPr>
        <p:spPr>
          <a:xfrm rot="5400000">
            <a:off x="2291410" y="7602758"/>
            <a:ext cx="26741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400" dirty="0" smtClean="0">
                <a:latin typeface="FuturaLight" pitchFamily="2" charset="0"/>
              </a:rPr>
              <a:t>sich an den Blumen</a:t>
            </a:r>
          </a:p>
          <a:p>
            <a:pPr algn="r"/>
            <a:r>
              <a:rPr lang="de-DE" sz="2400" dirty="0" smtClean="0">
                <a:latin typeface="FuturaLight" pitchFamily="2" charset="0"/>
              </a:rPr>
              <a:t>im Garten erfreuen</a:t>
            </a:r>
            <a:endParaRPr lang="en-US" sz="2400" dirty="0">
              <a:latin typeface="FuturaLight" pitchFamily="2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265466" y="4944289"/>
            <a:ext cx="2595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Batang" pitchFamily="18" charset="-127"/>
                <a:ea typeface="Batang" pitchFamily="18" charset="-127"/>
              </a:rPr>
              <a:t>Bienen in den blühenden</a:t>
            </a:r>
          </a:p>
          <a:p>
            <a:r>
              <a:rPr lang="de-DE" sz="1600" dirty="0" smtClean="0">
                <a:latin typeface="Batang" pitchFamily="18" charset="-127"/>
                <a:ea typeface="Batang" pitchFamily="18" charset="-127"/>
              </a:rPr>
              <a:t>Obstbäumen beobachten</a:t>
            </a:r>
            <a:endParaRPr lang="en-US" sz="1600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340768" y="7170727"/>
            <a:ext cx="1800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800" dirty="0" smtClean="0">
                <a:latin typeface="Algerian" pitchFamily="82" charset="0"/>
              </a:rPr>
              <a:t>endlich</a:t>
            </a:r>
          </a:p>
          <a:p>
            <a:pPr algn="r"/>
            <a:r>
              <a:rPr lang="de-DE" sz="2800" dirty="0" smtClean="0">
                <a:latin typeface="Algerian" pitchFamily="82" charset="0"/>
              </a:rPr>
              <a:t>wieder</a:t>
            </a:r>
          </a:p>
          <a:p>
            <a:pPr algn="r"/>
            <a:r>
              <a:rPr lang="de-DE" sz="2800" dirty="0" smtClean="0">
                <a:latin typeface="Algerian" pitchFamily="82" charset="0"/>
              </a:rPr>
              <a:t>Steak</a:t>
            </a:r>
          </a:p>
          <a:p>
            <a:pPr algn="r"/>
            <a:r>
              <a:rPr lang="de-DE" sz="2800" dirty="0" smtClean="0">
                <a:latin typeface="Algerian" pitchFamily="82" charset="0"/>
              </a:rPr>
              <a:t>vom Grill</a:t>
            </a:r>
            <a:endParaRPr lang="en-US" sz="2800" dirty="0">
              <a:latin typeface="Algerian" pitchFamily="82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484784" y="6354251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latin typeface="Informal Roman" pitchFamily="66" charset="0"/>
              </a:rPr>
              <a:t>Ostereier verstecken und suchen</a:t>
            </a:r>
            <a:endParaRPr lang="en-US" sz="2400" dirty="0">
              <a:latin typeface="Informal Roman" pitchFamily="66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996952" y="2948970"/>
            <a:ext cx="3334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000" dirty="0" smtClean="0">
                <a:latin typeface="Informal Roman" pitchFamily="66" charset="0"/>
              </a:rPr>
              <a:t>Maibowle trinken</a:t>
            </a:r>
            <a:endParaRPr lang="en-US" sz="4000" dirty="0">
              <a:latin typeface="Informal Roman" pitchFamily="66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908720" y="3174286"/>
            <a:ext cx="2133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>
                <a:latin typeface="Lucida Handwriting" pitchFamily="66" charset="0"/>
              </a:rPr>
              <a:t>Radieschen säen</a:t>
            </a:r>
            <a:endParaRPr lang="en-US" sz="1600" dirty="0">
              <a:latin typeface="Lucida Handwriting" pitchFamily="66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68646" y="2000672"/>
            <a:ext cx="5740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>
                <a:latin typeface="Kunstler Script" pitchFamily="66" charset="0"/>
              </a:rPr>
              <a:t>Blumenkästen mit Hornveilchen bepflanzen</a:t>
            </a:r>
            <a:endParaRPr lang="en-US" sz="3600" dirty="0">
              <a:latin typeface="Kunstler Script" pitchFamily="66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1556792" y="3566845"/>
            <a:ext cx="36279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dirty="0" smtClean="0">
                <a:latin typeface="Batang" pitchFamily="18" charset="-127"/>
                <a:ea typeface="Batang" pitchFamily="18" charset="-127"/>
              </a:rPr>
              <a:t>Käffchen trinken gegen</a:t>
            </a:r>
          </a:p>
          <a:p>
            <a:pPr algn="ctr"/>
            <a:r>
              <a:rPr lang="de-DE" sz="2400" dirty="0" smtClean="0">
                <a:latin typeface="Batang" pitchFamily="18" charset="-127"/>
                <a:ea typeface="Batang" pitchFamily="18" charset="-127"/>
              </a:rPr>
              <a:t>die Frühjahrsmüdigkeit</a:t>
            </a:r>
            <a:endParaRPr lang="en-US" sz="2400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4509120" y="6347281"/>
            <a:ext cx="15121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Gulim" pitchFamily="34" charset="-127"/>
                <a:ea typeface="Gulim" pitchFamily="34" charset="-127"/>
              </a:rPr>
              <a:t>abends ein Glas Wein auf der Terrasse trinken, auch wenn man noch eine Kuscheldecke dafür braucht</a:t>
            </a:r>
            <a:endParaRPr lang="en-US" sz="1600" dirty="0"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22" name="Textfeld 21"/>
          <p:cNvSpPr txBox="1"/>
          <p:nvPr/>
        </p:nvSpPr>
        <p:spPr>
          <a:xfrm rot="5400000">
            <a:off x="2651721" y="7530480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latin typeface="Lucida Handwriting" pitchFamily="66" charset="0"/>
              </a:rPr>
              <a:t>Tanz in den Mai</a:t>
            </a:r>
            <a:endParaRPr lang="en-US" sz="2400" dirty="0">
              <a:latin typeface="Lucida Handwriting" pitchFamily="66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 rot="5400000">
            <a:off x="-377441" y="8111370"/>
            <a:ext cx="2087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latin typeface="Informal Roman" pitchFamily="66" charset="0"/>
              </a:rPr>
              <a:t>Fußball spielen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4365104" y="8494166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 smtClean="0">
                <a:latin typeface="Informal Roman" pitchFamily="66" charset="0"/>
                <a:ea typeface="Dotum" pitchFamily="34" charset="-127"/>
              </a:rPr>
              <a:t>vom Frühstückstisch aus die Meisen in der Hecke beobachten</a:t>
            </a:r>
            <a:endParaRPr lang="en-US" dirty="0">
              <a:latin typeface="Informal Roman" pitchFamily="66" charset="0"/>
              <a:ea typeface="Dotum" pitchFamily="34" charset="-127"/>
            </a:endParaRPr>
          </a:p>
        </p:txBody>
      </p:sp>
      <p:sp>
        <p:nvSpPr>
          <p:cNvPr id="25" name="Sonne 24"/>
          <p:cNvSpPr/>
          <p:nvPr/>
        </p:nvSpPr>
        <p:spPr>
          <a:xfrm>
            <a:off x="5229200" y="3800872"/>
            <a:ext cx="504056" cy="468052"/>
          </a:xfrm>
          <a:prstGeom prst="su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onne 25"/>
          <p:cNvSpPr/>
          <p:nvPr/>
        </p:nvSpPr>
        <p:spPr>
          <a:xfrm>
            <a:off x="5301208" y="4880992"/>
            <a:ext cx="432048" cy="432048"/>
          </a:xfrm>
          <a:prstGeom prst="su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feld 26"/>
          <p:cNvSpPr txBox="1"/>
          <p:nvPr/>
        </p:nvSpPr>
        <p:spPr>
          <a:xfrm>
            <a:off x="3789040" y="4808984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latin typeface="Kunstler Script" pitchFamily="66" charset="0"/>
              </a:rPr>
              <a:t>Tomaten auf der Fensterbank vorziehen</a:t>
            </a:r>
            <a:endParaRPr lang="en-US" sz="2400" dirty="0">
              <a:latin typeface="Kunstler Script" pitchFamily="66" charset="0"/>
            </a:endParaRPr>
          </a:p>
        </p:txBody>
      </p:sp>
      <p:sp>
        <p:nvSpPr>
          <p:cNvPr id="28" name="Sonne 27"/>
          <p:cNvSpPr/>
          <p:nvPr/>
        </p:nvSpPr>
        <p:spPr>
          <a:xfrm>
            <a:off x="2852936" y="6786299"/>
            <a:ext cx="360040" cy="360039"/>
          </a:xfrm>
          <a:prstGeom prst="su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onne 28"/>
          <p:cNvSpPr/>
          <p:nvPr/>
        </p:nvSpPr>
        <p:spPr>
          <a:xfrm>
            <a:off x="1772816" y="8517396"/>
            <a:ext cx="432048" cy="396044"/>
          </a:xfrm>
          <a:prstGeom prst="su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onne 29"/>
          <p:cNvSpPr/>
          <p:nvPr/>
        </p:nvSpPr>
        <p:spPr>
          <a:xfrm>
            <a:off x="476672" y="6969224"/>
            <a:ext cx="360040" cy="330036"/>
          </a:xfrm>
          <a:prstGeom prst="su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onne 30"/>
          <p:cNvSpPr/>
          <p:nvPr/>
        </p:nvSpPr>
        <p:spPr>
          <a:xfrm>
            <a:off x="836712" y="2576736"/>
            <a:ext cx="432048" cy="432048"/>
          </a:xfrm>
          <a:prstGeom prst="su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hteck 32"/>
          <p:cNvSpPr/>
          <p:nvPr/>
        </p:nvSpPr>
        <p:spPr>
          <a:xfrm>
            <a:off x="3336635" y="4491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1398480" y="6013375"/>
            <a:ext cx="4334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Arial Narrow" pitchFamily="34" charset="0"/>
                <a:cs typeface="Arabic Typesetting" pitchFamily="66" charset="-78"/>
              </a:rPr>
              <a:t>dem Vogelgezwitscher von den umliegenden Dächern lauschen</a:t>
            </a:r>
            <a:endParaRPr lang="en-US" sz="1400" dirty="0">
              <a:latin typeface="Arial Narrow" pitchFamily="34" charset="0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A4-Papier (210x297 mm)</PresentationFormat>
  <Paragraphs>28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Company>FRITZ EGGER GmbH &amp; Co. OG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Undine Meliß</dc:creator>
  <cp:lastModifiedBy>Sven</cp:lastModifiedBy>
  <cp:revision>45</cp:revision>
  <dcterms:created xsi:type="dcterms:W3CDTF">2015-03-10T09:00:59Z</dcterms:created>
  <dcterms:modified xsi:type="dcterms:W3CDTF">2015-03-22T19:14:42Z</dcterms:modified>
</cp:coreProperties>
</file>